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custDataLst>
    <p:tags r:id="rId4"/>
  </p:custDataLst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  <a:srgbClr val="E2E2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štýlu, bez mrie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CAC56F-0938-4874-8FF3-6590E8547204}" type="datetimeFigureOut">
              <a:rPr lang="sk-SK" smtClean="0"/>
              <a:t>22. 2. 2019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533D4-0F2A-4678-A7D2-B4EE86B5B5A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55307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A4102-B57C-4916-8596-5CDB7D34E185}" type="datetimeFigureOut">
              <a:rPr lang="sk-SK" smtClean="0"/>
              <a:t>22. 2. 2019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1014B-24AF-44C8-9031-B237C57B532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1195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A4102-B57C-4916-8596-5CDB7D34E185}" type="datetimeFigureOut">
              <a:rPr lang="sk-SK" smtClean="0"/>
              <a:t>22. 2. 2019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1014B-24AF-44C8-9031-B237C57B532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08365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A4102-B57C-4916-8596-5CDB7D34E185}" type="datetimeFigureOut">
              <a:rPr lang="sk-SK" smtClean="0"/>
              <a:t>22. 2. 2019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1014B-24AF-44C8-9031-B237C57B532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88491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A4102-B57C-4916-8596-5CDB7D34E185}" type="datetimeFigureOut">
              <a:rPr lang="sk-SK" smtClean="0"/>
              <a:t>22. 2. 2019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1014B-24AF-44C8-9031-B237C57B532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85045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A4102-B57C-4916-8596-5CDB7D34E185}" type="datetimeFigureOut">
              <a:rPr lang="sk-SK" smtClean="0"/>
              <a:t>22. 2. 2019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1014B-24AF-44C8-9031-B237C57B532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69195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A4102-B57C-4916-8596-5CDB7D34E185}" type="datetimeFigureOut">
              <a:rPr lang="sk-SK" smtClean="0"/>
              <a:t>22. 2. 2019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1014B-24AF-44C8-9031-B237C57B532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38449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A4102-B57C-4916-8596-5CDB7D34E185}" type="datetimeFigureOut">
              <a:rPr lang="sk-SK" smtClean="0"/>
              <a:t>22. 2. 2019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1014B-24AF-44C8-9031-B237C57B532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49189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A4102-B57C-4916-8596-5CDB7D34E185}" type="datetimeFigureOut">
              <a:rPr lang="sk-SK" smtClean="0"/>
              <a:t>22. 2. 2019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1014B-24AF-44C8-9031-B237C57B532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04195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A4102-B57C-4916-8596-5CDB7D34E185}" type="datetimeFigureOut">
              <a:rPr lang="sk-SK" smtClean="0"/>
              <a:t>22. 2. 2019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1014B-24AF-44C8-9031-B237C57B532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71878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A4102-B57C-4916-8596-5CDB7D34E185}" type="datetimeFigureOut">
              <a:rPr lang="sk-SK" smtClean="0"/>
              <a:t>22. 2. 2019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1014B-24AF-44C8-9031-B237C57B532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04692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A4102-B57C-4916-8596-5CDB7D34E185}" type="datetimeFigureOut">
              <a:rPr lang="sk-SK" smtClean="0"/>
              <a:t>22. 2. 2019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1014B-24AF-44C8-9031-B237C57B532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21994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A4102-B57C-4916-8596-5CDB7D34E185}" type="datetimeFigureOut">
              <a:rPr lang="sk-SK" smtClean="0"/>
              <a:t>22. 2. 2019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1014B-24AF-44C8-9031-B237C57B532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76471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836712"/>
            <a:ext cx="9144000" cy="720080"/>
          </a:xfrm>
        </p:spPr>
        <p:txBody>
          <a:bodyPr>
            <a:normAutofit/>
          </a:bodyPr>
          <a:lstStyle/>
          <a:p>
            <a:r>
              <a:rPr lang="sk-SK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Deklarovanie konfliktu záujmu</a:t>
            </a:r>
            <a:endParaRPr lang="sk-SK" sz="4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5" name="Tabuľ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5239003"/>
              </p:ext>
            </p:extLst>
          </p:nvPr>
        </p:nvGraphicFramePr>
        <p:xfrm>
          <a:off x="503548" y="2708920"/>
          <a:ext cx="8136904" cy="3024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88332"/>
                <a:gridCol w="5148572"/>
              </a:tblGrid>
              <a:tr h="504000">
                <a:tc>
                  <a:txBody>
                    <a:bodyPr/>
                    <a:lstStyle/>
                    <a:p>
                      <a:r>
                        <a:rPr lang="sk-SK" sz="1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cs typeface="Arial" panose="020B0604020202020204" pitchFamily="34" charset="0"/>
                        </a:rPr>
                        <a:t>Forma finančného prepojenia</a:t>
                      </a:r>
                      <a:endParaRPr lang="sk-SK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80000" marR="180000" marT="144000" marB="144000" anchor="ctr"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k-SK" sz="1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cs typeface="Arial" panose="020B0604020202020204" pitchFamily="34" charset="0"/>
                        </a:rPr>
                        <a:t>Spoločnosť</a:t>
                      </a:r>
                    </a:p>
                  </a:txBody>
                  <a:tcPr marL="180000" marR="180000" marT="144000" marB="144000" anchor="ctr"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4000">
                <a:tc>
                  <a:txBody>
                    <a:bodyPr/>
                    <a:lstStyle/>
                    <a:p>
                      <a:r>
                        <a:rPr lang="sk-SK" sz="14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cs typeface="Arial" panose="020B0604020202020204" pitchFamily="34" charset="0"/>
                        </a:rPr>
                        <a:t>Participácia na klinických</a:t>
                      </a:r>
                      <a:r>
                        <a:rPr lang="sk-SK" sz="14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cs typeface="Arial" panose="020B0604020202020204" pitchFamily="34" charset="0"/>
                        </a:rPr>
                        <a:t> štúdiách</a:t>
                      </a:r>
                      <a:endParaRPr lang="sk-SK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80000" marR="180000" marT="144000" marB="144000" anchor="ctr"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k-SK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80000" marR="180000" marT="144000" marB="144000" anchor="ctr"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00">
                <a:tc>
                  <a:txBody>
                    <a:bodyPr/>
                    <a:lstStyle/>
                    <a:p>
                      <a:r>
                        <a:rPr lang="sk-SK" sz="14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cs typeface="Arial" panose="020B0604020202020204" pitchFamily="34" charset="0"/>
                        </a:rPr>
                        <a:t>Nepeňažné plnenie</a:t>
                      </a:r>
                      <a:endParaRPr lang="sk-SK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80000" marR="180000" marT="144000" marB="144000" anchor="ctr">
                    <a:lnT w="190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k-SK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80000" marR="180000" marT="144000" marB="144000" anchor="ctr">
                    <a:lnT w="190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00">
                <a:tc>
                  <a:txBody>
                    <a:bodyPr/>
                    <a:lstStyle/>
                    <a:p>
                      <a:r>
                        <a:rPr lang="sk-SK" sz="14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cs typeface="Arial" panose="020B0604020202020204" pitchFamily="34" charset="0"/>
                        </a:rPr>
                        <a:t>Prednášajúci</a:t>
                      </a:r>
                      <a:endParaRPr lang="sk-SK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80000" marR="180000" marT="144000" marB="144000" anchor="ctr">
                    <a:lnT w="190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k-SK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80000" marR="180000" marT="144000" marB="144000" anchor="ctr">
                    <a:lnT w="190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00">
                <a:tc>
                  <a:txBody>
                    <a:bodyPr/>
                    <a:lstStyle/>
                    <a:p>
                      <a:r>
                        <a:rPr lang="sk-SK" sz="14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cs typeface="Arial" panose="020B0604020202020204" pitchFamily="34" charset="0"/>
                        </a:rPr>
                        <a:t>Akcionár</a:t>
                      </a:r>
                      <a:endParaRPr lang="sk-SK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80000" marR="180000" marT="144000" marB="144000" anchor="ctr">
                    <a:lnT w="190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k-SK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80000" marR="180000" marT="144000" marB="144000" anchor="ctr">
                    <a:lnT w="190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00">
                <a:tc>
                  <a:txBody>
                    <a:bodyPr/>
                    <a:lstStyle/>
                    <a:p>
                      <a:r>
                        <a:rPr lang="sk-SK" sz="14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cs typeface="Arial" panose="020B0604020202020204" pitchFamily="34" charset="0"/>
                        </a:rPr>
                        <a:t>Ostatné príjmy (špecifikovať)</a:t>
                      </a:r>
                      <a:endParaRPr lang="sk-SK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80000" marR="180000" marT="144000" marB="144000" anchor="ctr">
                    <a:lnT w="190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k-SK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80000" marR="180000" marT="144000" marB="144000" anchor="ctr">
                    <a:lnT w="190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BlokTextu 5"/>
          <p:cNvSpPr txBox="1"/>
          <p:nvPr/>
        </p:nvSpPr>
        <p:spPr>
          <a:xfrm>
            <a:off x="0" y="1932221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Nemám potenciálny konflikt záujmu</a:t>
            </a:r>
          </a:p>
          <a:p>
            <a:pPr algn="ctr"/>
            <a:r>
              <a:rPr lang="sk-SK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Deklarujem nasledujúci konflikt záujmu</a:t>
            </a:r>
            <a:endParaRPr lang="sk-SK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32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6b107297c62c25456fc52a9825bdde73b48797"/>
</p:tagLst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28</Words>
  <Application>Microsoft Office PowerPoint</Application>
  <PresentationFormat>Prezentácia na obrazovke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</vt:i4>
      </vt:variant>
    </vt:vector>
  </HeadingPairs>
  <TitlesOfParts>
    <vt:vector size="2" baseType="lpstr">
      <vt:lpstr>Motív Office</vt:lpstr>
      <vt:lpstr>Deklarovanie konfliktu záujmu</vt:lpstr>
    </vt:vector>
  </TitlesOfParts>
  <Company>FARMI - PROFI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Deklarovanie konfliktu záujmu</dc:title>
  <dc:creator>Jiří Maličký</dc:creator>
  <cp:lastModifiedBy>Jiří Maličký</cp:lastModifiedBy>
  <cp:revision>5</cp:revision>
  <dcterms:created xsi:type="dcterms:W3CDTF">2019-02-22T14:34:36Z</dcterms:created>
  <dcterms:modified xsi:type="dcterms:W3CDTF">2019-02-22T15:05:09Z</dcterms:modified>
</cp:coreProperties>
</file>